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2" r:id="rId3"/>
    <p:sldId id="257" r:id="rId4"/>
    <p:sldId id="258" r:id="rId5"/>
    <p:sldId id="259" r:id="rId6"/>
    <p:sldId id="263" r:id="rId7"/>
    <p:sldId id="264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41CC1-99B4-44B9-8BD6-DAB600E4E32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A6D12-3B85-4F8C-A4CE-F63EC77B3E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73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Beim Aufwärmen oder Reverse </a:t>
            </a:r>
            <a:r>
              <a:rPr lang="de-DE" sz="1200" dirty="0" err="1"/>
              <a:t>Dropset</a:t>
            </a:r>
            <a:r>
              <a:rPr lang="de-DE" sz="1200" dirty="0"/>
              <a:t> im Fitnessstudio muss man die Maschine verlassen, um das Gewicht manuell anzupassen, wodurch der Trainingsfluss unterbrochen wird.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Der </a:t>
            </a:r>
            <a:r>
              <a:rPr lang="de-DE" sz="1200" dirty="0" err="1"/>
              <a:t>Overloadpin</a:t>
            </a:r>
            <a:r>
              <a:rPr lang="de-DE" sz="1200" dirty="0"/>
              <a:t> ermöglicht ein unterbrechungsfreies Training/Satz, indem er vor dem Satz im </a:t>
            </a:r>
            <a:r>
              <a:rPr lang="de-DE" sz="1200" dirty="0" err="1"/>
              <a:t>Gewichtestapel</a:t>
            </a:r>
            <a:r>
              <a:rPr lang="de-DE" sz="1200" dirty="0"/>
              <a:t> platziert wird. Nach den ersten Wiederholungen wird automatisch zusätzliches Gewicht dazu geladen, wodurch keine Unterbrechung beim Aufwärmen entsteht.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A6D12-3B85-4F8C-A4CE-F63EC77B3E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34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A6D12-3B85-4F8C-A4CE-F63EC77B3E8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10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72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76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97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64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150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86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0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3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406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82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9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246C594-077B-46CB-9E83-A3D43995BB33}" type="datetimeFigureOut">
              <a:rPr lang="de-DE" smtClean="0"/>
              <a:t>06.07.2025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354BC07-F6CD-4D9C-AC43-5347D52096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660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15D02BCE-D116-DBFE-3038-00269E90C2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733" y="501316"/>
            <a:ext cx="12192000" cy="58553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43570A-8EB1-EE96-EA83-F632450A1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Overloadpin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ECE355-8EB4-7D75-D44A-7F446FE28B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alpha val="15000"/>
                  </a:schemeClr>
                </a:solidFill>
              </a:rPr>
              <a:t>Rapid Manufacturing</a:t>
            </a:r>
          </a:p>
          <a:p>
            <a:r>
              <a:rPr lang="de-DE" dirty="0">
                <a:solidFill>
                  <a:schemeClr val="tx1">
                    <a:alpha val="15000"/>
                  </a:schemeClr>
                </a:solidFill>
              </a:rPr>
              <a:t>Malte Hermann</a:t>
            </a:r>
          </a:p>
          <a:p>
            <a:r>
              <a:rPr lang="de-DE" dirty="0">
                <a:solidFill>
                  <a:schemeClr val="tx1">
                    <a:alpha val="15000"/>
                  </a:schemeClr>
                </a:solidFill>
              </a:rPr>
              <a:t>3004253</a:t>
            </a:r>
          </a:p>
        </p:txBody>
      </p:sp>
    </p:spTree>
    <p:extLst>
      <p:ext uri="{BB962C8B-B14F-4D97-AF65-F5344CB8AC3E}">
        <p14:creationId xmlns:p14="http://schemas.microsoft.com/office/powerpoint/2010/main" val="357111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EE4A7C-D782-7848-E3EB-FB2FFC975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86417"/>
            <a:ext cx="5157787" cy="823912"/>
          </a:xfrm>
        </p:spPr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567742-1EC7-8DB8-53DF-DDB699812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56357"/>
            <a:ext cx="5157787" cy="3433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Beim Aufwärmen oder Reverse </a:t>
            </a:r>
            <a:r>
              <a:rPr lang="de-DE" sz="2000" dirty="0" err="1"/>
              <a:t>Dropset</a:t>
            </a:r>
            <a:r>
              <a:rPr lang="de-DE" sz="2000" dirty="0"/>
              <a:t> im Fitnessstudio muss man die Maschine verlassen, um das Gewicht manuell anzupassen</a:t>
            </a: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der Trainingsfluss wird unterbrochen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4120D12-240A-16F2-C9E1-1694F7B85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86417"/>
            <a:ext cx="5183188" cy="823912"/>
          </a:xfrm>
        </p:spPr>
        <p:txBody>
          <a:bodyPr/>
          <a:lstStyle/>
          <a:p>
            <a:r>
              <a:rPr lang="de-DE" dirty="0"/>
              <a:t>Lösung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D18D7C-9373-61E0-28C1-0C731EC22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56357"/>
            <a:ext cx="5183188" cy="3433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Der </a:t>
            </a:r>
            <a:r>
              <a:rPr lang="de-DE" sz="2000" dirty="0" err="1"/>
              <a:t>Overloadpin</a:t>
            </a:r>
            <a:r>
              <a:rPr lang="de-DE" sz="2000" dirty="0"/>
              <a:t> ermöglicht ein unterbrechungsfreies Training/Satz:</a:t>
            </a:r>
          </a:p>
          <a:p>
            <a:r>
              <a:rPr lang="de-DE" sz="2000" dirty="0"/>
              <a:t>er wird vor dem Satz im </a:t>
            </a:r>
            <a:r>
              <a:rPr lang="de-DE" sz="2000" dirty="0" err="1"/>
              <a:t>Gewichtestapel</a:t>
            </a:r>
            <a:r>
              <a:rPr lang="de-DE" sz="2000" dirty="0"/>
              <a:t> platziert. </a:t>
            </a:r>
          </a:p>
          <a:p>
            <a:r>
              <a:rPr lang="de-DE" sz="2000" dirty="0"/>
              <a:t>Nach den ersten Wiederholungen wird automatisch zusätzliches Gewicht dazu geladen </a:t>
            </a: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/>
              <a:t>keine Unterbrechung im Satz</a:t>
            </a:r>
          </a:p>
        </p:txBody>
      </p:sp>
    </p:spTree>
    <p:extLst>
      <p:ext uri="{BB962C8B-B14F-4D97-AF65-F5344CB8AC3E}">
        <p14:creationId xmlns:p14="http://schemas.microsoft.com/office/powerpoint/2010/main" val="136025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1D9F78-0A27-9B91-9A18-52252E1B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Projektverlauf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F2088E3-B54F-96E9-62DC-0DB37A1E6DB6}"/>
              </a:ext>
            </a:extLst>
          </p:cNvPr>
          <p:cNvCxnSpPr/>
          <p:nvPr/>
        </p:nvCxnSpPr>
        <p:spPr>
          <a:xfrm>
            <a:off x="927558" y="3512875"/>
            <a:ext cx="1061756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4AC7E6C9-192C-9583-2294-7C22A61C25B5}"/>
              </a:ext>
            </a:extLst>
          </p:cNvPr>
          <p:cNvSpPr txBox="1"/>
          <p:nvPr/>
        </p:nvSpPr>
        <p:spPr>
          <a:xfrm>
            <a:off x="2006417" y="3663941"/>
            <a:ext cx="1184115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25.03.2025 – 09.05.2025 </a:t>
            </a:r>
            <a:r>
              <a:rPr lang="de-DE" sz="1400" dirty="0" err="1"/>
              <a:t>Dropsetpin</a:t>
            </a:r>
            <a:r>
              <a:rPr lang="de-DE" sz="1400" dirty="0"/>
              <a:t> Entwicklung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8BD5D7-F1B2-26B6-0B3B-F2BE5AADFAA2}"/>
              </a:ext>
            </a:extLst>
          </p:cNvPr>
          <p:cNvSpPr txBox="1"/>
          <p:nvPr/>
        </p:nvSpPr>
        <p:spPr>
          <a:xfrm>
            <a:off x="927558" y="2623146"/>
            <a:ext cx="1473564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17.03.2025 – 24.03.2025 Erste Projektideen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3AC8C52-50ED-5B61-214A-A6A2D0308C04}"/>
              </a:ext>
            </a:extLst>
          </p:cNvPr>
          <p:cNvSpPr txBox="1"/>
          <p:nvPr/>
        </p:nvSpPr>
        <p:spPr>
          <a:xfrm>
            <a:off x="2988796" y="2606461"/>
            <a:ext cx="1473564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10.05.2025 </a:t>
            </a:r>
            <a:r>
              <a:rPr lang="de-DE" sz="1400" dirty="0" err="1"/>
              <a:t>Dropsetpin</a:t>
            </a:r>
            <a:r>
              <a:rPr lang="de-DE" sz="1400" dirty="0"/>
              <a:t> zu </a:t>
            </a:r>
            <a:r>
              <a:rPr lang="de-DE" sz="1400" dirty="0" err="1"/>
              <a:t>Overloadpin</a:t>
            </a:r>
            <a:endParaRPr lang="de-DE" sz="1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54A042-D46D-893E-5E2A-4C715E32E585}"/>
              </a:ext>
            </a:extLst>
          </p:cNvPr>
          <p:cNvSpPr txBox="1"/>
          <p:nvPr/>
        </p:nvSpPr>
        <p:spPr>
          <a:xfrm>
            <a:off x="4330792" y="3657809"/>
            <a:ext cx="1473564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15.06.2025 Druck 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023283B-DE97-6D59-9014-7F3A8301E441}"/>
              </a:ext>
            </a:extLst>
          </p:cNvPr>
          <p:cNvSpPr txBox="1"/>
          <p:nvPr/>
        </p:nvSpPr>
        <p:spPr>
          <a:xfrm>
            <a:off x="5587270" y="1976815"/>
            <a:ext cx="1473564" cy="13849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16.06.2025 – 17.06.2025 Maße angepasst, Gehäuse verzogen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52D6DC-F009-C013-FFCC-733ED16C4629}"/>
              </a:ext>
            </a:extLst>
          </p:cNvPr>
          <p:cNvSpPr txBox="1"/>
          <p:nvPr/>
        </p:nvSpPr>
        <p:spPr>
          <a:xfrm>
            <a:off x="6944616" y="3657809"/>
            <a:ext cx="1473564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18.06.2025 Druck 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F3297F2-4D1F-620C-BA94-BD5EFBFB5153}"/>
              </a:ext>
            </a:extLst>
          </p:cNvPr>
          <p:cNvSpPr txBox="1"/>
          <p:nvPr/>
        </p:nvSpPr>
        <p:spPr>
          <a:xfrm>
            <a:off x="8185744" y="1761372"/>
            <a:ext cx="1473564" cy="16004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19.06.2025 – 23.06.2025 Inneren Mechanismus, Unterlegscheiben, Sicherung für Druck optimiert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CAD7287-343F-09A9-47E1-E12328647CDA}"/>
              </a:ext>
            </a:extLst>
          </p:cNvPr>
          <p:cNvSpPr txBox="1"/>
          <p:nvPr/>
        </p:nvSpPr>
        <p:spPr>
          <a:xfrm>
            <a:off x="9558440" y="3657809"/>
            <a:ext cx="1473564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24.06.2025 Druck 3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AA8301D-C253-3A32-1CF5-2A313E0F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46" y="4769113"/>
            <a:ext cx="2776297" cy="15532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87DA260-B056-B823-94D9-6108EAE3E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484" y="1393728"/>
            <a:ext cx="2086187" cy="116617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D26AFBC-3744-B9C6-2084-3A6F06807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714" y="4769113"/>
            <a:ext cx="3067199" cy="155326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07FC5F1-BE5C-3650-1C8E-10019001F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622" y="4769113"/>
            <a:ext cx="3067200" cy="12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0BB7C-77E9-D620-2085-5F10256EE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B45FF2-7BA8-0A7E-5B67-271BDAB0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Projektverlauf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EF65628-865D-ABE9-D44E-10C8B36F674D}"/>
              </a:ext>
            </a:extLst>
          </p:cNvPr>
          <p:cNvCxnSpPr/>
          <p:nvPr/>
        </p:nvCxnSpPr>
        <p:spPr>
          <a:xfrm>
            <a:off x="927558" y="3512875"/>
            <a:ext cx="1061756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16A125D4-0FA4-470D-A5C9-81F9A3C5F0D7}"/>
              </a:ext>
            </a:extLst>
          </p:cNvPr>
          <p:cNvSpPr txBox="1"/>
          <p:nvPr/>
        </p:nvSpPr>
        <p:spPr>
          <a:xfrm>
            <a:off x="927558" y="1960130"/>
            <a:ext cx="1473564" cy="13849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25.06.2025 – 27.06.2025 Neue Sicherung entwickelt, Wippenfunktion verbessert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7F0BDF1-86E5-A5DF-9238-07098C7C1432}"/>
              </a:ext>
            </a:extLst>
          </p:cNvPr>
          <p:cNvSpPr txBox="1"/>
          <p:nvPr/>
        </p:nvSpPr>
        <p:spPr>
          <a:xfrm>
            <a:off x="2598474" y="2821905"/>
            <a:ext cx="1587446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26.06.2025 </a:t>
            </a:r>
          </a:p>
          <a:p>
            <a:r>
              <a:rPr lang="de-DE" sz="1400" dirty="0"/>
              <a:t>Test am Einsatzort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7339B47-0AD4-9822-7BDE-C28E24E173C0}"/>
              </a:ext>
            </a:extLst>
          </p:cNvPr>
          <p:cNvSpPr txBox="1"/>
          <p:nvPr/>
        </p:nvSpPr>
        <p:spPr>
          <a:xfrm>
            <a:off x="4113706" y="3657809"/>
            <a:ext cx="1473564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28.06.2025 Druck 4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1D1E317-DCA3-4D67-5964-D9F165D3B88B}"/>
              </a:ext>
            </a:extLst>
          </p:cNvPr>
          <p:cNvSpPr txBox="1"/>
          <p:nvPr/>
        </p:nvSpPr>
        <p:spPr>
          <a:xfrm>
            <a:off x="5587270" y="1313800"/>
            <a:ext cx="1524730" cy="20313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29.06.2025 – 02.07.2025 Anpassungen UX, Farbe, Maßänderungen, Endkappe mit Schraubverschluss, Case angepasst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2DBBC29-8F7D-4FC4-41A2-88F041FD4AA0}"/>
              </a:ext>
            </a:extLst>
          </p:cNvPr>
          <p:cNvSpPr txBox="1"/>
          <p:nvPr/>
        </p:nvSpPr>
        <p:spPr>
          <a:xfrm>
            <a:off x="6944616" y="3657809"/>
            <a:ext cx="1473564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03.07.2025 Druck 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7634FDA-F59B-B55A-BECC-233952B743D2}"/>
              </a:ext>
            </a:extLst>
          </p:cNvPr>
          <p:cNvSpPr txBox="1"/>
          <p:nvPr/>
        </p:nvSpPr>
        <p:spPr>
          <a:xfrm>
            <a:off x="8297577" y="2198391"/>
            <a:ext cx="1473564" cy="11695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04.07.2025 – 06.07.2025 Testvideo, Zusammenbau dokumentieren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CC326DC-EB2C-CD17-EC9F-D38CA345E134}"/>
              </a:ext>
            </a:extLst>
          </p:cNvPr>
          <p:cNvSpPr txBox="1"/>
          <p:nvPr/>
        </p:nvSpPr>
        <p:spPr>
          <a:xfrm>
            <a:off x="9558440" y="3657809"/>
            <a:ext cx="1473564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/>
              <a:t>07.07.2025</a:t>
            </a:r>
          </a:p>
          <a:p>
            <a:r>
              <a:rPr lang="de-DE" sz="1400" dirty="0"/>
              <a:t>Projektende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F066A56-47C8-93B1-A768-8D042DCD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58" y="4644165"/>
            <a:ext cx="2016897" cy="1247893"/>
          </a:xfrm>
          <a:prstGeom prst="rect">
            <a:avLst/>
          </a:prstGeom>
        </p:spPr>
      </p:pic>
      <p:pic>
        <p:nvPicPr>
          <p:cNvPr id="5" name="Grafik 4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EFEDD66F-5101-4EA9-FA76-97EFDC56A1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83" y="4325962"/>
            <a:ext cx="4541301" cy="218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3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24A-54F1-0CDE-D517-EAC0861D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Overloadpin</a:t>
            </a:r>
            <a:r>
              <a:rPr lang="de-DE" dirty="0"/>
              <a:t> im Einsatz</a:t>
            </a:r>
          </a:p>
        </p:txBody>
      </p:sp>
      <p:pic>
        <p:nvPicPr>
          <p:cNvPr id="6" name="Rapid_video_HD">
            <a:hlinkClick r:id="" action="ppaction://media"/>
            <a:extLst>
              <a:ext uri="{FF2B5EF4-FFF2-40B4-BE49-F238E27FC236}">
                <a16:creationId xmlns:a16="http://schemas.microsoft.com/office/drawing/2014/main" id="{631B176B-50F6-90B9-B4CA-4968EE0631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3303" y="1260910"/>
            <a:ext cx="9950608" cy="5597090"/>
          </a:xfrm>
        </p:spPr>
      </p:pic>
    </p:spTree>
    <p:extLst>
      <p:ext uri="{BB962C8B-B14F-4D97-AF65-F5344CB8AC3E}">
        <p14:creationId xmlns:p14="http://schemas.microsoft.com/office/powerpoint/2010/main" val="51305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A2214-6707-1BAD-0836-383038EE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4B903-A28A-D075-E528-2F6B02BD6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 </a:t>
            </a:r>
            <a:r>
              <a:rPr lang="de-DE" dirty="0" err="1"/>
              <a:t>Overloadpin</a:t>
            </a:r>
            <a:endParaRPr lang="de-DE" dirty="0"/>
          </a:p>
        </p:txBody>
      </p:sp>
      <p:pic>
        <p:nvPicPr>
          <p:cNvPr id="6" name="Grafik 5" descr="Ein Bild, das Entwurf, Cartoon, Zeichnung, Darstellung enthält.&#10;&#10;KI-generierte Inhalte können fehlerhaft sein.">
            <a:extLst>
              <a:ext uri="{FF2B5EF4-FFF2-40B4-BE49-F238E27FC236}">
                <a16:creationId xmlns:a16="http://schemas.microsoft.com/office/drawing/2014/main" id="{A87518E1-8E91-115B-59AB-B6DCBB9E7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9"/>
          <a:stretch>
            <a:fillRect/>
          </a:stretch>
        </p:blipFill>
        <p:spPr bwMode="auto">
          <a:xfrm>
            <a:off x="838200" y="2081136"/>
            <a:ext cx="10515599" cy="4411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449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21E19-6C88-978A-C7C4-3F70640E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B03D6-72E5-5AA1-E227-A6E778CE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 </a:t>
            </a:r>
            <a:r>
              <a:rPr lang="de-DE" dirty="0" err="1"/>
              <a:t>Overloadpin</a:t>
            </a:r>
            <a:endParaRPr lang="de-DE" dirty="0"/>
          </a:p>
        </p:txBody>
      </p:sp>
      <p:pic>
        <p:nvPicPr>
          <p:cNvPr id="7" name="Grafik 6" descr="Ein Bild, das Werkzeug enthält.&#10;&#10;KI-generierte Inhalte können fehlerhaft sein.">
            <a:extLst>
              <a:ext uri="{FF2B5EF4-FFF2-40B4-BE49-F238E27FC236}">
                <a16:creationId xmlns:a16="http://schemas.microsoft.com/office/drawing/2014/main" id="{3F815DBF-A7C1-A4A0-5C95-40390F0157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44693" y="1567277"/>
            <a:ext cx="8409106" cy="49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9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D9A11-0BDB-6C21-8BAB-8A718BF8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E6A917-8366-B3EE-1713-D11CA4DCD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36438"/>
            <a:ext cx="5157787" cy="823912"/>
          </a:xfrm>
        </p:spPr>
        <p:txBody>
          <a:bodyPr/>
          <a:lstStyle/>
          <a:p>
            <a:r>
              <a:rPr lang="de-DE" dirty="0"/>
              <a:t>Positiv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A0EEE4-87D2-F7EE-287C-2413DAB63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527414"/>
          </a:xfrm>
          <a:solidFill>
            <a:schemeClr val="accent6">
              <a:alpha val="12000"/>
            </a:schemeClr>
          </a:solidFill>
        </p:spPr>
        <p:txBody>
          <a:bodyPr>
            <a:normAutofit/>
          </a:bodyPr>
          <a:lstStyle/>
          <a:p>
            <a:r>
              <a:rPr lang="de-DE" sz="2000" dirty="0"/>
              <a:t>Sobald alle Teile ineinander greifen funktioniert die Verwendung reibungslos</a:t>
            </a:r>
          </a:p>
          <a:p>
            <a:r>
              <a:rPr lang="de-DE" sz="2000" dirty="0"/>
              <a:t>Drehgewinde drucken funktioniert sehr gut</a:t>
            </a:r>
          </a:p>
          <a:p>
            <a:r>
              <a:rPr lang="de-DE" sz="2000" dirty="0"/>
              <a:t>Wippe funktioniert problemlos</a:t>
            </a:r>
          </a:p>
          <a:p>
            <a:r>
              <a:rPr lang="de-DE" sz="2000" dirty="0"/>
              <a:t>Rote Elemente verdeutlichen gut, was anzufassen ist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18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DD8141-8C34-0EA0-5CEB-CD6E95ED0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36438"/>
            <a:ext cx="5183188" cy="823912"/>
          </a:xfrm>
        </p:spPr>
        <p:txBody>
          <a:bodyPr/>
          <a:lstStyle/>
          <a:p>
            <a:r>
              <a:rPr lang="de-DE" dirty="0"/>
              <a:t>Negativ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622DEF-76EA-7B85-E79D-F66D0A98F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527414"/>
          </a:xfrm>
          <a:solidFill>
            <a:srgbClr val="C00000">
              <a:alpha val="12000"/>
            </a:srgbClr>
          </a:solidFill>
        </p:spPr>
        <p:txBody>
          <a:bodyPr>
            <a:normAutofit/>
          </a:bodyPr>
          <a:lstStyle/>
          <a:p>
            <a:r>
              <a:rPr lang="de-DE" sz="2000" dirty="0"/>
              <a:t>Kräfte wirken aus zwei Richtungen auf das Gehäuse </a:t>
            </a: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Es entstehen bei langem Benutzen Risse</a:t>
            </a:r>
          </a:p>
          <a:p>
            <a:r>
              <a:rPr lang="de-DE" sz="2000" dirty="0">
                <a:sym typeface="Wingdings" panose="05000000000000000000" pitchFamily="2" charset="2"/>
              </a:rPr>
              <a:t>Das Benutzen der Sicherung ist gewöhnungsbedürftig</a:t>
            </a:r>
          </a:p>
          <a:p>
            <a:r>
              <a:rPr lang="de-DE" sz="2000" dirty="0">
                <a:sym typeface="Wingdings" panose="05000000000000000000" pitchFamily="2" charset="2"/>
              </a:rPr>
              <a:t>Der Pin steh weit aus dem Gewichtsstapel heraus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708786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281</Words>
  <Application>Microsoft Office PowerPoint</Application>
  <PresentationFormat>Breitbild</PresentationFormat>
  <Paragraphs>51</Paragraphs>
  <Slides>8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Wingdings</vt:lpstr>
      <vt:lpstr>Office Theme</vt:lpstr>
      <vt:lpstr>Overloadpin</vt:lpstr>
      <vt:lpstr>PowerPoint-Präsentation</vt:lpstr>
      <vt:lpstr>Projektverlauf</vt:lpstr>
      <vt:lpstr>Projektverlauf</vt:lpstr>
      <vt:lpstr>Overloadpin im Einsatz</vt:lpstr>
      <vt:lpstr>Funktion Overloadpin</vt:lpstr>
      <vt:lpstr>Funktion Overloadpin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Malte Hermann</dc:creator>
  <cp:lastModifiedBy>Malte Hermann</cp:lastModifiedBy>
  <cp:revision>12</cp:revision>
  <dcterms:created xsi:type="dcterms:W3CDTF">2025-07-06T16:32:43Z</dcterms:created>
  <dcterms:modified xsi:type="dcterms:W3CDTF">2025-07-06T20:00:49Z</dcterms:modified>
</cp:coreProperties>
</file>